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11"/>
  </p:handoutMasterIdLst>
  <p:sldIdLst>
    <p:sldId id="256" r:id="rId2"/>
    <p:sldId id="257" r:id="rId3"/>
    <p:sldId id="258" r:id="rId4"/>
    <p:sldId id="259" r:id="rId5"/>
    <p:sldId id="264" r:id="rId6"/>
    <p:sldId id="260" r:id="rId7"/>
    <p:sldId id="261" r:id="rId8"/>
    <p:sldId id="262" r:id="rId9"/>
    <p:sldId id="263" r:id="rId1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1" d="100"/>
          <a:sy n="101" d="100"/>
        </p:scale>
        <p:origin x="-25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245D5E8-7A39-4B63-9BD2-D09B3374F3EC}" type="datetimeFigureOut">
              <a:rPr lang="en-US" smtClean="0"/>
              <a:t>10/7/2014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E47CC95-FFEC-476A-9BA3-94C53B3E38EF}" type="slidenum">
              <a:rPr lang="en-US" smtClean="0"/>
              <a:t>‹#›</a:t>
            </a:fld>
            <a:endParaRPr lang="en-US"/>
          </a:p>
        </p:txBody>
      </p:sp>
    </p:spTree>
    <p:extLst>
      <p:ext uri="{BB962C8B-B14F-4D97-AF65-F5344CB8AC3E}">
        <p14:creationId xmlns:p14="http://schemas.microsoft.com/office/powerpoint/2010/main" val="162680691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4F5748-AA7F-AA4A-AC7B-76B287FB02D4}" type="datetimeFigureOut">
              <a:rPr lang="en-US" smtClean="0"/>
              <a:t>10/7/2014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DC79F9-12A6-F044-B6E1-E329EC333732}" type="slidenum">
              <a:rPr lang="en-US" smtClean="0"/>
              <a:t>‹#›</a:t>
            </a:fld>
            <a:endParaRPr lang="en-US"/>
          </a:p>
        </p:txBody>
      </p:sp>
    </p:spTree>
    <p:extLst>
      <p:ext uri="{BB962C8B-B14F-4D97-AF65-F5344CB8AC3E}">
        <p14:creationId xmlns:p14="http://schemas.microsoft.com/office/powerpoint/2010/main" val="3731365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4F5748-AA7F-AA4A-AC7B-76B287FB02D4}" type="datetimeFigureOut">
              <a:rPr lang="en-US" smtClean="0"/>
              <a:t>10/7/2014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DC79F9-12A6-F044-B6E1-E329EC333732}" type="slidenum">
              <a:rPr lang="en-US" smtClean="0"/>
              <a:t>‹#›</a:t>
            </a:fld>
            <a:endParaRPr lang="en-US"/>
          </a:p>
        </p:txBody>
      </p:sp>
    </p:spTree>
    <p:extLst>
      <p:ext uri="{BB962C8B-B14F-4D97-AF65-F5344CB8AC3E}">
        <p14:creationId xmlns:p14="http://schemas.microsoft.com/office/powerpoint/2010/main" val="889524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4F5748-AA7F-AA4A-AC7B-76B287FB02D4}" type="datetimeFigureOut">
              <a:rPr lang="en-US" smtClean="0"/>
              <a:t>10/7/2014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DC79F9-12A6-F044-B6E1-E329EC333732}" type="slidenum">
              <a:rPr lang="en-US" smtClean="0"/>
              <a:t>‹#›</a:t>
            </a:fld>
            <a:endParaRPr lang="en-US"/>
          </a:p>
        </p:txBody>
      </p:sp>
    </p:spTree>
    <p:extLst>
      <p:ext uri="{BB962C8B-B14F-4D97-AF65-F5344CB8AC3E}">
        <p14:creationId xmlns:p14="http://schemas.microsoft.com/office/powerpoint/2010/main" val="1206555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4F5748-AA7F-AA4A-AC7B-76B287FB02D4}" type="datetimeFigureOut">
              <a:rPr lang="en-US" smtClean="0"/>
              <a:t>10/7/2014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DC79F9-12A6-F044-B6E1-E329EC333732}" type="slidenum">
              <a:rPr lang="en-US" smtClean="0"/>
              <a:t>‹#›</a:t>
            </a:fld>
            <a:endParaRPr lang="en-US"/>
          </a:p>
        </p:txBody>
      </p:sp>
    </p:spTree>
    <p:extLst>
      <p:ext uri="{BB962C8B-B14F-4D97-AF65-F5344CB8AC3E}">
        <p14:creationId xmlns:p14="http://schemas.microsoft.com/office/powerpoint/2010/main" val="1490366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4F5748-AA7F-AA4A-AC7B-76B287FB02D4}" type="datetimeFigureOut">
              <a:rPr lang="en-US" smtClean="0"/>
              <a:t>10/7/2014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DC79F9-12A6-F044-B6E1-E329EC333732}" type="slidenum">
              <a:rPr lang="en-US" smtClean="0"/>
              <a:t>‹#›</a:t>
            </a:fld>
            <a:endParaRPr lang="en-US"/>
          </a:p>
        </p:txBody>
      </p:sp>
    </p:spTree>
    <p:extLst>
      <p:ext uri="{BB962C8B-B14F-4D97-AF65-F5344CB8AC3E}">
        <p14:creationId xmlns:p14="http://schemas.microsoft.com/office/powerpoint/2010/main" val="603368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4F5748-AA7F-AA4A-AC7B-76B287FB02D4}" type="datetimeFigureOut">
              <a:rPr lang="en-US" smtClean="0"/>
              <a:t>10/7/2014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DC79F9-12A6-F044-B6E1-E329EC333732}" type="slidenum">
              <a:rPr lang="en-US" smtClean="0"/>
              <a:t>‹#›</a:t>
            </a:fld>
            <a:endParaRPr lang="en-US"/>
          </a:p>
        </p:txBody>
      </p:sp>
    </p:spTree>
    <p:extLst>
      <p:ext uri="{BB962C8B-B14F-4D97-AF65-F5344CB8AC3E}">
        <p14:creationId xmlns:p14="http://schemas.microsoft.com/office/powerpoint/2010/main" val="2478228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4F5748-AA7F-AA4A-AC7B-76B287FB02D4}" type="datetimeFigureOut">
              <a:rPr lang="en-US" smtClean="0"/>
              <a:t>10/7/2014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DC79F9-12A6-F044-B6E1-E329EC333732}" type="slidenum">
              <a:rPr lang="en-US" smtClean="0"/>
              <a:t>‹#›</a:t>
            </a:fld>
            <a:endParaRPr lang="en-US"/>
          </a:p>
        </p:txBody>
      </p:sp>
    </p:spTree>
    <p:extLst>
      <p:ext uri="{BB962C8B-B14F-4D97-AF65-F5344CB8AC3E}">
        <p14:creationId xmlns:p14="http://schemas.microsoft.com/office/powerpoint/2010/main" val="724708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4F5748-AA7F-AA4A-AC7B-76B287FB02D4}" type="datetimeFigureOut">
              <a:rPr lang="en-US" smtClean="0"/>
              <a:t>10/7/2014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DC79F9-12A6-F044-B6E1-E329EC333732}" type="slidenum">
              <a:rPr lang="en-US" smtClean="0"/>
              <a:t>‹#›</a:t>
            </a:fld>
            <a:endParaRPr lang="en-US"/>
          </a:p>
        </p:txBody>
      </p:sp>
    </p:spTree>
    <p:extLst>
      <p:ext uri="{BB962C8B-B14F-4D97-AF65-F5344CB8AC3E}">
        <p14:creationId xmlns:p14="http://schemas.microsoft.com/office/powerpoint/2010/main" val="3434544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4F5748-AA7F-AA4A-AC7B-76B287FB02D4}" type="datetimeFigureOut">
              <a:rPr lang="en-US" smtClean="0"/>
              <a:t>10/7/2014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DC79F9-12A6-F044-B6E1-E329EC333732}" type="slidenum">
              <a:rPr lang="en-US" smtClean="0"/>
              <a:t>‹#›</a:t>
            </a:fld>
            <a:endParaRPr lang="en-US"/>
          </a:p>
        </p:txBody>
      </p:sp>
    </p:spTree>
    <p:extLst>
      <p:ext uri="{BB962C8B-B14F-4D97-AF65-F5344CB8AC3E}">
        <p14:creationId xmlns:p14="http://schemas.microsoft.com/office/powerpoint/2010/main" val="3385213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4F5748-AA7F-AA4A-AC7B-76B287FB02D4}" type="datetimeFigureOut">
              <a:rPr lang="en-US" smtClean="0"/>
              <a:t>10/7/2014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DC79F9-12A6-F044-B6E1-E329EC333732}" type="slidenum">
              <a:rPr lang="en-US" smtClean="0"/>
              <a:t>‹#›</a:t>
            </a:fld>
            <a:endParaRPr lang="en-US"/>
          </a:p>
        </p:txBody>
      </p:sp>
    </p:spTree>
    <p:extLst>
      <p:ext uri="{BB962C8B-B14F-4D97-AF65-F5344CB8AC3E}">
        <p14:creationId xmlns:p14="http://schemas.microsoft.com/office/powerpoint/2010/main" val="1774308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4F5748-AA7F-AA4A-AC7B-76B287FB02D4}" type="datetimeFigureOut">
              <a:rPr lang="en-US" smtClean="0"/>
              <a:t>10/7/2014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DC79F9-12A6-F044-B6E1-E329EC333732}" type="slidenum">
              <a:rPr lang="en-US" smtClean="0"/>
              <a:t>‹#›</a:t>
            </a:fld>
            <a:endParaRPr lang="en-US"/>
          </a:p>
        </p:txBody>
      </p:sp>
    </p:spTree>
    <p:extLst>
      <p:ext uri="{BB962C8B-B14F-4D97-AF65-F5344CB8AC3E}">
        <p14:creationId xmlns:p14="http://schemas.microsoft.com/office/powerpoint/2010/main" val="2627122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4F5748-AA7F-AA4A-AC7B-76B287FB02D4}" type="datetimeFigureOut">
              <a:rPr lang="en-US" smtClean="0"/>
              <a:t>10/7/2014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C79F9-12A6-F044-B6E1-E329EC333732}" type="slidenum">
              <a:rPr lang="en-US" smtClean="0"/>
              <a:t>‹#›</a:t>
            </a:fld>
            <a:endParaRPr lang="en-US"/>
          </a:p>
        </p:txBody>
      </p:sp>
    </p:spTree>
    <p:extLst>
      <p:ext uri="{BB962C8B-B14F-4D97-AF65-F5344CB8AC3E}">
        <p14:creationId xmlns:p14="http://schemas.microsoft.com/office/powerpoint/2010/main" val="2709754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199" y="274638"/>
            <a:ext cx="8482115" cy="1143000"/>
          </a:xfrm>
        </p:spPr>
        <p:txBody>
          <a:bodyPr/>
          <a:lstStyle/>
          <a:p>
            <a:r>
              <a:rPr lang="en-US" b="1" dirty="0" smtClean="0"/>
              <a:t>Carbon-Oxygen Cycle				1</a:t>
            </a:r>
            <a:endParaRPr lang="en-US" b="1" dirty="0"/>
          </a:p>
        </p:txBody>
      </p:sp>
      <p:sp>
        <p:nvSpPr>
          <p:cNvPr id="5" name="Content Placeholder 4"/>
          <p:cNvSpPr>
            <a:spLocks noGrp="1"/>
          </p:cNvSpPr>
          <p:nvPr>
            <p:ph idx="1"/>
          </p:nvPr>
        </p:nvSpPr>
        <p:spPr>
          <a:xfrm>
            <a:off x="0" y="1600200"/>
            <a:ext cx="9144000" cy="5257800"/>
          </a:xfrm>
        </p:spPr>
        <p:txBody>
          <a:bodyPr>
            <a:normAutofit lnSpcReduction="10000"/>
          </a:bodyPr>
          <a:lstStyle/>
          <a:p>
            <a:r>
              <a:rPr lang="en-US" dirty="0" smtClean="0"/>
              <a:t>These two linked cycles provide plants and animals with energy and materials for the basic building blocks of life.  Carbon and oxygen have independent cycles but most often travel together.  Carbon, oxygen, nitrogen and hydrogen are bonded together to form biomolecules (protein (</a:t>
            </a:r>
            <a:r>
              <a:rPr lang="en-US" b="1" dirty="0" smtClean="0"/>
              <a:t>R-NH</a:t>
            </a:r>
            <a:r>
              <a:rPr lang="en-US" b="1" baseline="-25000" dirty="0" smtClean="0"/>
              <a:t>2</a:t>
            </a:r>
            <a:r>
              <a:rPr lang="en-US" b="1" dirty="0" smtClean="0"/>
              <a:t>)</a:t>
            </a:r>
            <a:r>
              <a:rPr lang="en-US" dirty="0" smtClean="0"/>
              <a:t>, carbs (</a:t>
            </a:r>
            <a:r>
              <a:rPr lang="en-US" b="1" dirty="0" smtClean="0"/>
              <a:t>CH</a:t>
            </a:r>
            <a:r>
              <a:rPr lang="en-US" b="1" baseline="-25000" dirty="0" smtClean="0"/>
              <a:t>2</a:t>
            </a:r>
            <a:r>
              <a:rPr lang="en-US" b="1" dirty="0" smtClean="0"/>
              <a:t>O)</a:t>
            </a:r>
            <a:r>
              <a:rPr lang="en-US" dirty="0" smtClean="0"/>
              <a:t>, fats (</a:t>
            </a:r>
            <a:r>
              <a:rPr lang="en-US" b="1" dirty="0" smtClean="0"/>
              <a:t>CHO)</a:t>
            </a:r>
            <a:r>
              <a:rPr lang="en-US" dirty="0" smtClean="0"/>
              <a:t>).  Carbon (C) is found in all living things in biomolecules.  It is also found in the atmosphere as carbon dioxide (CO</a:t>
            </a:r>
            <a:r>
              <a:rPr lang="en-US" baseline="-25000" dirty="0" smtClean="0"/>
              <a:t>2</a:t>
            </a:r>
            <a:r>
              <a:rPr lang="en-US" dirty="0" smtClean="0"/>
              <a:t>).  Oxygen (O</a:t>
            </a:r>
            <a:r>
              <a:rPr lang="en-US" baseline="-25000" dirty="0" smtClean="0"/>
              <a:t>2</a:t>
            </a:r>
            <a:r>
              <a:rPr lang="en-US" dirty="0" smtClean="0"/>
              <a:t>) makes up 21% of Earth’s atmosphere and is found dissolved in fresh and ocean waters.</a:t>
            </a:r>
            <a:endParaRPr lang="en-US" dirty="0"/>
          </a:p>
        </p:txBody>
      </p:sp>
    </p:spTree>
    <p:extLst>
      <p:ext uri="{BB962C8B-B14F-4D97-AF65-F5344CB8AC3E}">
        <p14:creationId xmlns:p14="http://schemas.microsoft.com/office/powerpoint/2010/main" val="374331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a:t>
            </a:r>
            <a:endParaRPr lang="en-US" b="1" dirty="0"/>
          </a:p>
        </p:txBody>
      </p:sp>
      <p:sp>
        <p:nvSpPr>
          <p:cNvPr id="3" name="Content Placeholder 2"/>
          <p:cNvSpPr>
            <a:spLocks noGrp="1"/>
          </p:cNvSpPr>
          <p:nvPr>
            <p:ph idx="1"/>
          </p:nvPr>
        </p:nvSpPr>
        <p:spPr>
          <a:xfrm>
            <a:off x="0" y="1721288"/>
            <a:ext cx="9144000" cy="5136711"/>
          </a:xfrm>
        </p:spPr>
        <p:txBody>
          <a:bodyPr/>
          <a:lstStyle/>
          <a:p>
            <a:pPr marL="3657600" lvl="8" indent="0">
              <a:buNone/>
            </a:pPr>
            <a:endParaRPr lang="en-US" b="1" dirty="0" smtClean="0"/>
          </a:p>
          <a:p>
            <a:r>
              <a:rPr lang="en-US" dirty="0" smtClean="0"/>
              <a:t>In the process of </a:t>
            </a:r>
            <a:r>
              <a:rPr lang="en-US" u="sng" dirty="0" smtClean="0"/>
              <a:t>photosynthesis</a:t>
            </a:r>
            <a:r>
              <a:rPr lang="en-US" dirty="0" smtClean="0"/>
              <a:t>, plants take in water (H</a:t>
            </a:r>
            <a:r>
              <a:rPr lang="en-US" baseline="-25000" dirty="0" smtClean="0"/>
              <a:t>2</a:t>
            </a:r>
            <a:r>
              <a:rPr lang="en-US" dirty="0" smtClean="0"/>
              <a:t>0) from the soil and carbon dioxide from the air.  The water and carbon dioxide are converted into biomolecules such as sugars/carbohydrates.  The by-product—oxygen– is released into the air.</a:t>
            </a:r>
            <a:endParaRPr lang="en-US" dirty="0"/>
          </a:p>
        </p:txBody>
      </p:sp>
    </p:spTree>
    <p:extLst>
      <p:ext uri="{BB962C8B-B14F-4D97-AF65-F5344CB8AC3E}">
        <p14:creationId xmlns:p14="http://schemas.microsoft.com/office/powerpoint/2010/main" val="1039358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a:t>
            </a:r>
            <a:endParaRPr lang="en-US" b="1" dirty="0"/>
          </a:p>
        </p:txBody>
      </p:sp>
      <p:sp>
        <p:nvSpPr>
          <p:cNvPr id="3" name="Content Placeholder 2"/>
          <p:cNvSpPr>
            <a:spLocks noGrp="1"/>
          </p:cNvSpPr>
          <p:nvPr>
            <p:ph idx="1"/>
          </p:nvPr>
        </p:nvSpPr>
        <p:spPr/>
        <p:txBody>
          <a:bodyPr/>
          <a:lstStyle/>
          <a:p>
            <a:r>
              <a:rPr lang="en-US" dirty="0" smtClean="0"/>
              <a:t>In the process of </a:t>
            </a:r>
            <a:r>
              <a:rPr lang="en-US" u="sng" dirty="0" smtClean="0"/>
              <a:t>respiration</a:t>
            </a:r>
            <a:r>
              <a:rPr lang="en-US" dirty="0" smtClean="0"/>
              <a:t>, all living things (including plants) use oxygen to “burn” sugars.  This produces water and releases carbon dioxide as a by-product into the air.</a:t>
            </a:r>
            <a:endParaRPr lang="en-US" dirty="0"/>
          </a:p>
        </p:txBody>
      </p:sp>
    </p:spTree>
    <p:extLst>
      <p:ext uri="{BB962C8B-B14F-4D97-AF65-F5344CB8AC3E}">
        <p14:creationId xmlns:p14="http://schemas.microsoft.com/office/powerpoint/2010/main" val="636635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a:t>
            </a:r>
            <a:endParaRPr lang="en-US" b="1" dirty="0"/>
          </a:p>
        </p:txBody>
      </p:sp>
      <p:sp>
        <p:nvSpPr>
          <p:cNvPr id="3" name="Content Placeholder 2"/>
          <p:cNvSpPr>
            <a:spLocks noGrp="1"/>
          </p:cNvSpPr>
          <p:nvPr>
            <p:ph idx="1"/>
          </p:nvPr>
        </p:nvSpPr>
        <p:spPr/>
        <p:txBody>
          <a:bodyPr/>
          <a:lstStyle/>
          <a:p>
            <a:r>
              <a:rPr lang="en-US" dirty="0" smtClean="0"/>
              <a:t>Animals eat plants or other animals and break down the consumed organism’s complex biomolecules into simpler biomolecules.  This releases energy that is now available for the consumer.</a:t>
            </a:r>
            <a:endParaRPr lang="en-US" dirty="0"/>
          </a:p>
        </p:txBody>
      </p:sp>
    </p:spTree>
    <p:extLst>
      <p:ext uri="{BB962C8B-B14F-4D97-AF65-F5344CB8AC3E}">
        <p14:creationId xmlns:p14="http://schemas.microsoft.com/office/powerpoint/2010/main" val="2916285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a:t>
            </a:r>
            <a:endParaRPr lang="en-US" b="1" dirty="0"/>
          </a:p>
        </p:txBody>
      </p:sp>
      <p:sp>
        <p:nvSpPr>
          <p:cNvPr id="3" name="Content Placeholder 2"/>
          <p:cNvSpPr>
            <a:spLocks noGrp="1"/>
          </p:cNvSpPr>
          <p:nvPr>
            <p:ph idx="1"/>
          </p:nvPr>
        </p:nvSpPr>
        <p:spPr/>
        <p:txBody>
          <a:bodyPr/>
          <a:lstStyle/>
          <a:p>
            <a:r>
              <a:rPr lang="en-US" dirty="0" smtClean="0"/>
              <a:t>Rocks contain  </a:t>
            </a:r>
            <a:r>
              <a:rPr lang="en-US" b="1" dirty="0" smtClean="0"/>
              <a:t>calcium carbonate (CaCO</a:t>
            </a:r>
            <a:r>
              <a:rPr lang="en-US" b="1" baseline="-25000" dirty="0" smtClean="0"/>
              <a:t>3</a:t>
            </a:r>
            <a:r>
              <a:rPr lang="en-US" b="1" dirty="0" smtClean="0"/>
              <a:t>)</a:t>
            </a:r>
            <a:r>
              <a:rPr lang="en-US" dirty="0" smtClean="0"/>
              <a:t>.  In addition marine organisms such as shells, snails, pearls, all contain calcium carbonate.  The bicarbonate </a:t>
            </a:r>
            <a:r>
              <a:rPr lang="en-US" b="1" dirty="0" smtClean="0"/>
              <a:t>(HCO</a:t>
            </a:r>
            <a:r>
              <a:rPr lang="en-US" b="1" baseline="-25000" dirty="0" smtClean="0"/>
              <a:t>3</a:t>
            </a:r>
            <a:r>
              <a:rPr lang="en-US" b="1" baseline="30000" dirty="0" smtClean="0"/>
              <a:t>-</a:t>
            </a:r>
            <a:r>
              <a:rPr lang="en-US" b="1" dirty="0" smtClean="0"/>
              <a:t>)</a:t>
            </a:r>
            <a:r>
              <a:rPr lang="en-US" dirty="0" smtClean="0"/>
              <a:t> in the water is used to help make the shells and in reverse the shells release carbonate into the water.</a:t>
            </a:r>
            <a:endParaRPr lang="en-US" dirty="0"/>
          </a:p>
        </p:txBody>
      </p:sp>
    </p:spTree>
    <p:extLst>
      <p:ext uri="{BB962C8B-B14F-4D97-AF65-F5344CB8AC3E}">
        <p14:creationId xmlns:p14="http://schemas.microsoft.com/office/powerpoint/2010/main" val="842421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6</a:t>
            </a:r>
            <a:endParaRPr lang="en-US" b="1" dirty="0"/>
          </a:p>
        </p:txBody>
      </p:sp>
      <p:sp>
        <p:nvSpPr>
          <p:cNvPr id="3" name="Content Placeholder 2"/>
          <p:cNvSpPr>
            <a:spLocks noGrp="1"/>
          </p:cNvSpPr>
          <p:nvPr>
            <p:ph idx="1"/>
          </p:nvPr>
        </p:nvSpPr>
        <p:spPr/>
        <p:txBody>
          <a:bodyPr/>
          <a:lstStyle/>
          <a:p>
            <a:r>
              <a:rPr lang="en-US" dirty="0" smtClean="0"/>
              <a:t>As land animals and plants die, decomposers use oxygen from the air or soil to break down the dead organisms’ carbon containing biomolecules.  Carbon dioxide is released into the atmosphere.</a:t>
            </a:r>
            <a:endParaRPr lang="en-US" dirty="0"/>
          </a:p>
        </p:txBody>
      </p:sp>
    </p:spTree>
    <p:extLst>
      <p:ext uri="{BB962C8B-B14F-4D97-AF65-F5344CB8AC3E}">
        <p14:creationId xmlns:p14="http://schemas.microsoft.com/office/powerpoint/2010/main" val="3020316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7</a:t>
            </a:r>
            <a:endParaRPr lang="en-US" b="1" dirty="0"/>
          </a:p>
        </p:txBody>
      </p:sp>
      <p:sp>
        <p:nvSpPr>
          <p:cNvPr id="3" name="Content Placeholder 2"/>
          <p:cNvSpPr>
            <a:spLocks noGrp="1"/>
          </p:cNvSpPr>
          <p:nvPr>
            <p:ph idx="1"/>
          </p:nvPr>
        </p:nvSpPr>
        <p:spPr/>
        <p:txBody>
          <a:bodyPr/>
          <a:lstStyle/>
          <a:p>
            <a:r>
              <a:rPr lang="en-US" dirty="0" smtClean="0"/>
              <a:t>Over long periods of time, pressure from overlying soil or water can compress carbon from dead organisms into peat.  It can then become </a:t>
            </a:r>
            <a:r>
              <a:rPr lang="en-US" b="1" dirty="0" smtClean="0"/>
              <a:t>fossil </a:t>
            </a:r>
            <a:r>
              <a:rPr lang="en-US" b="1" dirty="0" smtClean="0"/>
              <a:t>fuel (R-CH</a:t>
            </a:r>
            <a:r>
              <a:rPr lang="en-US" b="1" baseline="-25000" dirty="0" smtClean="0"/>
              <a:t>3</a:t>
            </a:r>
            <a:r>
              <a:rPr lang="en-US" b="1" dirty="0" smtClean="0"/>
              <a:t>) </a:t>
            </a:r>
            <a:r>
              <a:rPr lang="en-US" dirty="0" smtClean="0"/>
              <a:t>such as coal, natural gas (</a:t>
            </a:r>
            <a:r>
              <a:rPr lang="en-US" b="1" dirty="0" smtClean="0"/>
              <a:t>Methane = CH</a:t>
            </a:r>
            <a:r>
              <a:rPr lang="en-US" b="1" baseline="-25000" dirty="0" smtClean="0"/>
              <a:t>4</a:t>
            </a:r>
            <a:r>
              <a:rPr lang="en-US" b="1" dirty="0" smtClean="0"/>
              <a:t>),</a:t>
            </a:r>
            <a:r>
              <a:rPr lang="en-US" dirty="0" smtClean="0"/>
              <a:t> or oil.  When humans burn fossil fuels, the carbon in the fuel combines with oxygen in the air.  This releases carbon dioxide into the air.</a:t>
            </a:r>
            <a:endParaRPr lang="en-US" dirty="0"/>
          </a:p>
        </p:txBody>
      </p:sp>
    </p:spTree>
    <p:extLst>
      <p:ext uri="{BB962C8B-B14F-4D97-AF65-F5344CB8AC3E}">
        <p14:creationId xmlns:p14="http://schemas.microsoft.com/office/powerpoint/2010/main" val="4283444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8</a:t>
            </a:r>
            <a:endParaRPr lang="en-US" b="1" dirty="0"/>
          </a:p>
        </p:txBody>
      </p:sp>
      <p:sp>
        <p:nvSpPr>
          <p:cNvPr id="3" name="Content Placeholder 2"/>
          <p:cNvSpPr>
            <a:spLocks noGrp="1"/>
          </p:cNvSpPr>
          <p:nvPr>
            <p:ph idx="1"/>
          </p:nvPr>
        </p:nvSpPr>
        <p:spPr/>
        <p:txBody>
          <a:bodyPr/>
          <a:lstStyle/>
          <a:p>
            <a:r>
              <a:rPr lang="en-US" dirty="0" smtClean="0"/>
              <a:t>Photosynthetic phytoplankton in the ocean take carbon dioxide from the air or ocean water and incorporate the carbon into biomolecules.  This releases oxygen.</a:t>
            </a:r>
            <a:endParaRPr lang="en-US" dirty="0"/>
          </a:p>
        </p:txBody>
      </p:sp>
    </p:spTree>
    <p:extLst>
      <p:ext uri="{BB962C8B-B14F-4D97-AF65-F5344CB8AC3E}">
        <p14:creationId xmlns:p14="http://schemas.microsoft.com/office/powerpoint/2010/main" val="271723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9</a:t>
            </a:r>
            <a:endParaRPr lang="en-US" b="1" dirty="0"/>
          </a:p>
        </p:txBody>
      </p:sp>
      <p:sp>
        <p:nvSpPr>
          <p:cNvPr id="3" name="Content Placeholder 2"/>
          <p:cNvSpPr>
            <a:spLocks noGrp="1"/>
          </p:cNvSpPr>
          <p:nvPr>
            <p:ph idx="1"/>
          </p:nvPr>
        </p:nvSpPr>
        <p:spPr/>
        <p:txBody>
          <a:bodyPr/>
          <a:lstStyle/>
          <a:p>
            <a:r>
              <a:rPr lang="en-US" dirty="0" smtClean="0"/>
              <a:t>As aquatic animals and plants die, decomposers oxidize the dead organisms’ carbon compounds.  This releases </a:t>
            </a:r>
            <a:r>
              <a:rPr lang="en-US" b="1" dirty="0" smtClean="0"/>
              <a:t>carbon dioxide </a:t>
            </a:r>
            <a:r>
              <a:rPr lang="en-US" dirty="0" smtClean="0"/>
              <a:t>into the ocean water.  Organic material also sinks to the aquatic floor where, over time, the carbon can be compressed into </a:t>
            </a:r>
            <a:r>
              <a:rPr lang="en-US" b="1" dirty="0" smtClean="0"/>
              <a:t>fossil fuels (R-CH</a:t>
            </a:r>
            <a:r>
              <a:rPr lang="en-US" b="1" baseline="-25000" dirty="0" smtClean="0"/>
              <a:t>3</a:t>
            </a:r>
            <a:r>
              <a:rPr lang="en-US" b="1" dirty="0" smtClean="0"/>
              <a:t>)</a:t>
            </a:r>
            <a:r>
              <a:rPr lang="en-US" dirty="0" smtClean="0"/>
              <a:t>.</a:t>
            </a:r>
            <a:endParaRPr lang="en-US" dirty="0"/>
          </a:p>
        </p:txBody>
      </p:sp>
    </p:spTree>
    <p:extLst>
      <p:ext uri="{BB962C8B-B14F-4D97-AF65-F5344CB8AC3E}">
        <p14:creationId xmlns:p14="http://schemas.microsoft.com/office/powerpoint/2010/main" val="16454832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853</TotalTime>
  <Words>452</Words>
  <Application>Microsoft Office PowerPoint</Application>
  <PresentationFormat>On-screen Show (4:3)</PresentationFormat>
  <Paragraphs>19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Carbon-Oxygen Cycle    1</vt:lpstr>
      <vt:lpstr>2</vt:lpstr>
      <vt:lpstr>3</vt:lpstr>
      <vt:lpstr>4</vt:lpstr>
      <vt:lpstr>5</vt:lpstr>
      <vt:lpstr>6</vt:lpstr>
      <vt:lpstr>7</vt:lpstr>
      <vt:lpstr>8</vt:lpstr>
      <vt:lpstr>9</vt:lpstr>
    </vt:vector>
  </TitlesOfParts>
  <Company>Manson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Carbon-Oxygen Cycle    1</dc:title>
  <dc:creator>Erik Helleson</dc:creator>
  <cp:lastModifiedBy>admin</cp:lastModifiedBy>
  <cp:revision>12</cp:revision>
  <cp:lastPrinted>2014-10-07T15:15:36Z</cp:lastPrinted>
  <dcterms:created xsi:type="dcterms:W3CDTF">2013-10-07T00:39:52Z</dcterms:created>
  <dcterms:modified xsi:type="dcterms:W3CDTF">2014-10-08T00:05:24Z</dcterms:modified>
</cp:coreProperties>
</file>